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C8EBB815-ECAE-4292-BB7D-CF7443549E61}" type="datetimeFigureOut">
              <a:rPr lang="en-US" smtClean="0"/>
              <a:t>5/10/2013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80CD2016-4CC6-4415-9338-75EC6B3DAA5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563" y="366713"/>
            <a:ext cx="7793037" cy="1462087"/>
          </a:xfrm>
        </p:spPr>
        <p:txBody>
          <a:bodyPr/>
          <a:lstStyle/>
          <a:p>
            <a:r>
              <a:rPr lang="en-US" sz="3600" dirty="0" smtClean="0"/>
              <a:t>Me </a:t>
            </a:r>
            <a:r>
              <a:rPr lang="en-US" sz="3600" dirty="0" err="1" smtClean="0"/>
              <a:t>llamo</a:t>
            </a:r>
            <a:r>
              <a:rPr lang="en-US" sz="3600" dirty="0" smtClean="0"/>
              <a:t> ___________    </a:t>
            </a:r>
            <a:r>
              <a:rPr lang="en-US" sz="3600" dirty="0" err="1" smtClean="0"/>
              <a:t>Clase</a:t>
            </a:r>
            <a:r>
              <a:rPr lang="en-US" sz="3600" dirty="0" smtClean="0"/>
              <a:t> 7il</a:t>
            </a:r>
            <a:br>
              <a:rPr lang="en-US" sz="3600" dirty="0" smtClean="0"/>
            </a:br>
            <a:r>
              <a:rPr lang="en-US" sz="3600" dirty="0" smtClean="0"/>
              <a:t>la </a:t>
            </a:r>
            <a:r>
              <a:rPr lang="en-US" sz="3600" dirty="0" err="1" smtClean="0"/>
              <a:t>fecha</a:t>
            </a:r>
            <a:r>
              <a:rPr lang="en-US" sz="3600" dirty="0" smtClean="0"/>
              <a:t> </a:t>
            </a:r>
            <a:r>
              <a:rPr lang="en-US" sz="3600" dirty="0" err="1" smtClean="0"/>
              <a:t>es</a:t>
            </a:r>
            <a:r>
              <a:rPr lang="en-US" sz="3600" dirty="0" smtClean="0"/>
              <a:t> el … de mayo del 2013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79248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77: </a:t>
            </a:r>
            <a:r>
              <a:rPr lang="en-US" sz="2800" dirty="0" smtClean="0"/>
              <a:t>¿</a:t>
            </a:r>
            <a:r>
              <a:rPr lang="en-US" sz="2800" dirty="0" err="1" smtClean="0"/>
              <a:t>Qué</a:t>
            </a:r>
            <a:r>
              <a:rPr lang="en-US" sz="2800" dirty="0" smtClean="0"/>
              <a:t> </a:t>
            </a:r>
            <a:r>
              <a:rPr lang="en-US" sz="2800" dirty="0" err="1" smtClean="0"/>
              <a:t>practicas</a:t>
            </a:r>
            <a:r>
              <a:rPr lang="en-US" sz="2800" dirty="0" smtClean="0"/>
              <a:t> en el </a:t>
            </a:r>
            <a:r>
              <a:rPr lang="en-US" sz="2800" dirty="0" err="1" smtClean="0"/>
              <a:t>verano</a:t>
            </a:r>
            <a:r>
              <a:rPr lang="en-US" sz="2800" dirty="0" smtClean="0"/>
              <a:t>?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800" dirty="0" smtClean="0"/>
              <a:t>TEXTBOOK:</a:t>
            </a:r>
          </a:p>
          <a:p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Historieta</a:t>
            </a:r>
            <a:r>
              <a:rPr lang="en-US" sz="2800" u="sng" dirty="0" smtClean="0"/>
              <a:t> 3</a:t>
            </a:r>
            <a:r>
              <a:rPr lang="en-US" sz="2800" dirty="0" smtClean="0"/>
              <a:t> p. 122</a:t>
            </a:r>
          </a:p>
          <a:p>
            <a:pPr marL="0" indent="0">
              <a:buNone/>
            </a:pPr>
            <a:r>
              <a:rPr lang="en-US" sz="2800" dirty="0" smtClean="0"/>
              <a:t>WORKBOOK:</a:t>
            </a:r>
          </a:p>
          <a:p>
            <a:r>
              <a:rPr lang="en-US" sz="2800" dirty="0" err="1" smtClean="0"/>
              <a:t>Completa</a:t>
            </a:r>
            <a:r>
              <a:rPr lang="en-US" sz="2800" dirty="0" smtClean="0"/>
              <a:t> p. 53</a:t>
            </a:r>
            <a:r>
              <a:rPr lang="en-US" sz="2800" dirty="0"/>
              <a:t>	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En el </a:t>
            </a:r>
            <a:r>
              <a:rPr lang="en-US" sz="2800" dirty="0" err="1" smtClean="0"/>
              <a:t>verano</a:t>
            </a:r>
            <a:r>
              <a:rPr lang="en-US" sz="2800" dirty="0" smtClean="0"/>
              <a:t> _______ </a:t>
            </a:r>
            <a:r>
              <a:rPr lang="en-US" sz="2800" dirty="0" err="1" smtClean="0"/>
              <a:t>calor</a:t>
            </a:r>
            <a:r>
              <a:rPr lang="en-US" sz="2800" dirty="0" smtClean="0"/>
              <a:t>. Hay _____. </a:t>
            </a:r>
            <a:r>
              <a:rPr lang="en-US" sz="2800" dirty="0" err="1" smtClean="0"/>
              <a:t>Pero</a:t>
            </a:r>
            <a:r>
              <a:rPr lang="en-US" sz="2800" dirty="0" smtClean="0"/>
              <a:t>, a </a:t>
            </a:r>
            <a:r>
              <a:rPr lang="en-US" sz="2800" dirty="0" err="1" smtClean="0"/>
              <a:t>veces</a:t>
            </a:r>
            <a:r>
              <a:rPr lang="en-US" sz="2800" dirty="0" smtClean="0"/>
              <a:t>, no </a:t>
            </a:r>
            <a:r>
              <a:rPr lang="en-US" sz="2800" dirty="0" err="1" smtClean="0"/>
              <a:t>hace</a:t>
            </a:r>
            <a:r>
              <a:rPr lang="en-US" sz="2800" dirty="0" smtClean="0"/>
              <a:t> </a:t>
            </a:r>
            <a:r>
              <a:rPr lang="en-US" sz="2800" dirty="0" err="1" smtClean="0"/>
              <a:t>buen</a:t>
            </a:r>
            <a:r>
              <a:rPr lang="en-US" sz="2800" dirty="0" smtClean="0"/>
              <a:t> </a:t>
            </a:r>
            <a:r>
              <a:rPr lang="en-US" sz="2800" dirty="0" err="1" smtClean="0"/>
              <a:t>tiempo</a:t>
            </a:r>
            <a:r>
              <a:rPr lang="en-US" sz="2800" dirty="0" smtClean="0"/>
              <a:t>. </a:t>
            </a:r>
            <a:r>
              <a:rPr lang="en-US" sz="2800" dirty="0" err="1" smtClean="0"/>
              <a:t>Hace</a:t>
            </a:r>
            <a:r>
              <a:rPr lang="en-US" sz="2800" dirty="0" smtClean="0"/>
              <a:t> _______ </a:t>
            </a:r>
            <a:r>
              <a:rPr lang="en-US" sz="2800" dirty="0" err="1" smtClean="0"/>
              <a:t>tiempo</a:t>
            </a:r>
            <a:r>
              <a:rPr lang="en-US" sz="2800" dirty="0" smtClean="0"/>
              <a:t>. Hay _____ y </a:t>
            </a:r>
            <a:r>
              <a:rPr lang="en-US" sz="2800" dirty="0" err="1" smtClean="0"/>
              <a:t>llueve</a:t>
            </a:r>
            <a:r>
              <a:rPr lang="en-US" sz="2800" dirty="0" smtClean="0"/>
              <a:t>. No me </a:t>
            </a:r>
            <a:r>
              <a:rPr lang="en-US" sz="2800" dirty="0" err="1" smtClean="0"/>
              <a:t>gusta</a:t>
            </a:r>
            <a:r>
              <a:rPr lang="en-US" sz="2800" dirty="0" smtClean="0"/>
              <a:t> </a:t>
            </a:r>
            <a:r>
              <a:rPr lang="en-US" sz="2800" dirty="0" err="1" smtClean="0"/>
              <a:t>estar</a:t>
            </a:r>
            <a:r>
              <a:rPr lang="en-US" sz="2800" dirty="0" smtClean="0"/>
              <a:t> en la playa </a:t>
            </a:r>
            <a:r>
              <a:rPr lang="en-US" sz="2800" dirty="0" err="1" smtClean="0"/>
              <a:t>cuando</a:t>
            </a:r>
            <a:r>
              <a:rPr lang="en-US" sz="2800" dirty="0" smtClean="0"/>
              <a:t> _______.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9422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2938" y="0"/>
            <a:ext cx="6392862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verano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13" descr="http://t1.gstatic.com/images?q=tbn:ANd9GcS1Da1fwJ7SwllCZdjE12-Tb0Hfq-2PnCfLZ8ApJm1Qxm-aSDxTp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3255319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6" descr="http://t1.gstatic.com/images?q=tbn:ANd9GcS9AueqC5_6JSbon7yh35bRvVxa-Hvrfpuz3g4QZ_A1dBofnmf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914400"/>
            <a:ext cx="2630542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http://t2.gstatic.com/images?q=tbn:ANd9GcQDJaersmBBEOTRJatAlpBBnEvMh370HanFJPHFFVqzDW4-6Fx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586" y="3898357"/>
            <a:ext cx="2569519" cy="2273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http://t1.gstatic.com/images?q=tbn:ANd9GcS-1D9y142n_1HMC-Ckt0eSGs6NCBr6dMc4chnADzBRrra0oqlFh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81" y="3810000"/>
            <a:ext cx="3179119" cy="2225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29541" y="3272135"/>
            <a:ext cx="2628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El </a:t>
            </a:r>
            <a:r>
              <a:rPr lang="en-US" sz="2400" b="1" dirty="0" err="1" smtClean="0">
                <a:solidFill>
                  <a:srgbClr val="00B050"/>
                </a:solidFill>
              </a:rPr>
              <a:t>buceo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81600" y="3348335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La </a:t>
            </a:r>
            <a:r>
              <a:rPr lang="en-US" sz="2400" b="1" dirty="0" err="1" smtClean="0">
                <a:solidFill>
                  <a:srgbClr val="00B050"/>
                </a:solidFill>
              </a:rPr>
              <a:t>plancha</a:t>
            </a:r>
            <a:r>
              <a:rPr lang="en-US" sz="2400" b="1" dirty="0" smtClean="0">
                <a:solidFill>
                  <a:srgbClr val="00B050"/>
                </a:solidFill>
              </a:rPr>
              <a:t> de vela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6027003"/>
            <a:ext cx="34423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smtClean="0">
                <a:solidFill>
                  <a:srgbClr val="00B050"/>
                </a:solidFill>
              </a:rPr>
              <a:t>El esqui aquatico / esquiar en agua</a:t>
            </a:r>
            <a:endParaRPr lang="es-ES_tradnl" sz="2400" b="1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53941" y="6096000"/>
            <a:ext cx="26280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La </a:t>
            </a:r>
            <a:r>
              <a:rPr lang="en-US" sz="2400" b="1" dirty="0" err="1" smtClean="0">
                <a:solidFill>
                  <a:srgbClr val="00B050"/>
                </a:solidFill>
              </a:rPr>
              <a:t>tabla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err="1" smtClean="0">
                <a:solidFill>
                  <a:srgbClr val="00B050"/>
                </a:solidFill>
              </a:rPr>
              <a:t>hawaiana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54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4.bp.blogspot.com/_q2wZV56iQek/SCPDaJM6vdI/AAAAAAAAAME/JlgO1JljUn0/S1600-R/tenis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992" y="1447800"/>
            <a:ext cx="6611408" cy="4958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743200" y="381000"/>
            <a:ext cx="3810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s-ES_tradnl" sz="3600" b="1" smtClean="0">
                <a:solidFill>
                  <a:srgbClr val="7030A0"/>
                </a:solidFill>
              </a:rPr>
              <a:t>La cancha de tenis</a:t>
            </a:r>
            <a:endParaRPr lang="es-ES_tradnl" sz="3600" b="1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5867400"/>
            <a:ext cx="2514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La </a:t>
            </a:r>
            <a:r>
              <a:rPr lang="en-US" sz="2400" b="1" dirty="0" err="1">
                <a:solidFill>
                  <a:srgbClr val="0070C0"/>
                </a:solidFill>
              </a:rPr>
              <a:t>raqueta</a:t>
            </a:r>
            <a:endParaRPr lang="en-US" sz="2400" b="1" dirty="0">
              <a:solidFill>
                <a:srgbClr val="0070C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541992" y="4572000"/>
            <a:ext cx="2191808" cy="1526232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0" y="3810000"/>
            <a:ext cx="1447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00B050"/>
                </a:solidFill>
              </a:rPr>
              <a:t>La pelota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257300" y="3336029"/>
            <a:ext cx="2723092" cy="70480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87036" y="2286000"/>
            <a:ext cx="13549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>
                <a:solidFill>
                  <a:srgbClr val="FF0000"/>
                </a:solidFill>
              </a:rPr>
              <a:t>La red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205345" y="2516832"/>
            <a:ext cx="1080655" cy="2644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Faculty\AppData\Local\Microsoft\Windows\Temporary Internet Files\Content.IE5\OG0ZD6OF\MC90043704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749" y="3066257"/>
            <a:ext cx="480652" cy="48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Straight Arrow Connector 23"/>
          <p:cNvCxnSpPr/>
          <p:nvPr/>
        </p:nvCxnSpPr>
        <p:spPr>
          <a:xfrm flipH="1" flipV="1">
            <a:off x="4648200" y="5257800"/>
            <a:ext cx="2667000" cy="107126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172200" y="6368396"/>
            <a:ext cx="2514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rgbClr val="FFC000"/>
                </a:solidFill>
              </a:rPr>
              <a:t>El/ La </a:t>
            </a:r>
            <a:r>
              <a:rPr lang="en-US" sz="2400" b="1" dirty="0" err="1" smtClean="0">
                <a:solidFill>
                  <a:srgbClr val="FFC000"/>
                </a:solidFill>
              </a:rPr>
              <a:t>tenista</a:t>
            </a:r>
            <a:endParaRPr lang="en-US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48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8" grpId="0"/>
      <p:bldP spid="14" grpId="0"/>
      <p:bldP spid="18" grpId="0" build="allAtOnce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Otras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actividades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Faculty\AppData\Local\Microsoft\Windows\Temporary Internet Files\Content.IE5\910IW0PA\MC90033287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67383"/>
            <a:ext cx="3362401" cy="1356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encrypted-tbn1.gstatic.com/images?q=tbn:ANd9GcTFcRPxbIR1jnm5GBrqtlbqRXtRkwmuxnFuq0N3quCoslraD3dC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163686"/>
            <a:ext cx="2171700" cy="21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encrypted-tbn0.gstatic.com/images?q=tbn:ANd9GcQV3nnp1HPmGbkTEsv3N8fmU9oLotpq5-Vp6vzLyC4frqS7XJtCG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892" y="4038600"/>
            <a:ext cx="2161308" cy="2269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encrypted-tbn3.gstatic.com/images?q=tbn:ANd9GcQ2HteQo2pxqgRDDvW157xAbfQcbziltMJKaGH2f4HPTWBAu4C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830" y="4300820"/>
            <a:ext cx="2790825" cy="200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58141" y="3048000"/>
            <a:ext cx="26280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B050"/>
                </a:solidFill>
              </a:rPr>
              <a:t>Natacion</a:t>
            </a:r>
            <a:r>
              <a:rPr lang="en-US" sz="2400" b="1" dirty="0" smtClean="0">
                <a:solidFill>
                  <a:srgbClr val="00B050"/>
                </a:solidFill>
              </a:rPr>
              <a:t> (</a:t>
            </a:r>
            <a:r>
              <a:rPr lang="en-US" sz="2400" b="1" dirty="0" err="1" smtClean="0">
                <a:solidFill>
                  <a:srgbClr val="00B050"/>
                </a:solidFill>
              </a:rPr>
              <a:t>Nadar</a:t>
            </a:r>
            <a:r>
              <a:rPr lang="en-US" sz="2400" b="1" dirty="0" smtClean="0">
                <a:solidFill>
                  <a:srgbClr val="00B050"/>
                </a:solidFill>
              </a:rPr>
              <a:t>) 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6400" y="3272135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B050"/>
                </a:solidFill>
              </a:rPr>
              <a:t>Cyclismo</a:t>
            </a:r>
            <a:endParaRPr lang="en-US" sz="2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(</a:t>
            </a:r>
            <a:r>
              <a:rPr lang="en-US" sz="2400" b="1" dirty="0" err="1" smtClean="0">
                <a:solidFill>
                  <a:srgbClr val="00B050"/>
                </a:solidFill>
              </a:rPr>
              <a:t>Montar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err="1" smtClean="0">
                <a:solidFill>
                  <a:srgbClr val="00B050"/>
                </a:solidFill>
              </a:rPr>
              <a:t>bicicleta</a:t>
            </a:r>
            <a:r>
              <a:rPr lang="en-US" sz="2400" b="1" dirty="0" smtClean="0">
                <a:solidFill>
                  <a:srgbClr val="00B050"/>
                </a:solidFill>
              </a:rPr>
              <a:t>)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05741" y="6320135"/>
            <a:ext cx="2628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B050"/>
                </a:solidFill>
              </a:rPr>
              <a:t>Patinar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25341" y="6320135"/>
            <a:ext cx="2628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B050"/>
                </a:solidFill>
              </a:rPr>
              <a:t>Tomar</a:t>
            </a:r>
            <a:r>
              <a:rPr lang="en-US" sz="2400" b="1" dirty="0" smtClean="0">
                <a:solidFill>
                  <a:srgbClr val="00B050"/>
                </a:solidFill>
              </a:rPr>
              <a:t> el sol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267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963" y="762000"/>
            <a:ext cx="7793037" cy="9906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7772400" cy="5141913"/>
          </a:xfrm>
        </p:spPr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cielo</a:t>
            </a:r>
            <a:endParaRPr lang="en-US" dirty="0" smtClean="0"/>
          </a:p>
          <a:p>
            <a:r>
              <a:rPr lang="en-US" dirty="0" smtClean="0"/>
              <a:t>Al </a:t>
            </a:r>
            <a:r>
              <a:rPr lang="en-US" dirty="0" err="1" smtClean="0"/>
              <a:t>aire</a:t>
            </a:r>
            <a:r>
              <a:rPr lang="en-US" dirty="0" smtClean="0"/>
              <a:t> </a:t>
            </a:r>
            <a:r>
              <a:rPr lang="en-US" dirty="0" err="1" smtClean="0"/>
              <a:t>libre</a:t>
            </a:r>
            <a:endParaRPr lang="en-US" dirty="0" smtClean="0"/>
          </a:p>
          <a:p>
            <a:r>
              <a:rPr lang="en-US" dirty="0" err="1" smtClean="0"/>
              <a:t>Encima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malecon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veces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24200" y="2009369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The sky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33800" y="2586335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outdoors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3195935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Over, above, on top of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81400" y="37338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The boardwalk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95600" y="4338935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sometimes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636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Historieta</a:t>
            </a:r>
            <a:r>
              <a:rPr lang="en-US" u="sng" dirty="0" smtClean="0"/>
              <a:t> 4</a:t>
            </a:r>
            <a:r>
              <a:rPr lang="en-US" dirty="0" smtClean="0"/>
              <a:t> p. 123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5</a:t>
            </a:r>
            <a:r>
              <a:rPr lang="en-US" dirty="0" smtClean="0"/>
              <a:t> p. 123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WORKBOOK:</a:t>
            </a:r>
            <a:endParaRPr lang="en-US" dirty="0"/>
          </a:p>
          <a:p>
            <a:r>
              <a:rPr lang="en-US" dirty="0" err="1" smtClean="0"/>
              <a:t>Completa</a:t>
            </a:r>
            <a:r>
              <a:rPr lang="en-US" dirty="0" smtClean="0"/>
              <a:t> p.54-55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122363" y="27289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77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3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cubos tricolor</Template>
  <TotalTime>59</TotalTime>
  <Words>133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cubos tricolor</vt:lpstr>
      <vt:lpstr>Me llamo ___________    Clase 7il la fecha es el … de mayo del 2013</vt:lpstr>
      <vt:lpstr>Actividades de verano</vt:lpstr>
      <vt:lpstr>PowerPoint Presentation</vt:lpstr>
      <vt:lpstr>Otras actividades</vt:lpstr>
      <vt:lpstr>Mas vocabulario</vt:lpstr>
      <vt:lpstr>Ejercicios: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 Clase 7il la fecha es el … de mayo del 2013</dc:title>
  <dc:creator>Helen Zumaeta</dc:creator>
  <cp:lastModifiedBy>Helen Zumaeta</cp:lastModifiedBy>
  <cp:revision>8</cp:revision>
  <dcterms:created xsi:type="dcterms:W3CDTF">2013-05-06T18:13:13Z</dcterms:created>
  <dcterms:modified xsi:type="dcterms:W3CDTF">2013-05-10T16:54:11Z</dcterms:modified>
</cp:coreProperties>
</file>